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13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1" r:id="rId44"/>
    <p:sldId id="272" r:id="rId45"/>
    <p:sldId id="273" r:id="rId46"/>
    <p:sldId id="276" r:id="rId47"/>
    <p:sldId id="274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5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64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BBE39E-5CA2-9BF5-C947-559C14E8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857344-BB78-FB6C-F755-B4C25422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59188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B285AF7-5B42-A6BB-F1CB-AE26C4376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409C2AD0-C78E-D4DF-4529-A881BA79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2" y="68517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911BEF59-1244-9133-A084-949EC24C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4" y="259188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0E44F470-FF21-FD3F-1664-40BF9363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96" y="449859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44078A-33FC-E314-2BB7-ED3A35F2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5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A5DB0B7-DFB1-6B01-C559-E05223F9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46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53F89B8-A984-3891-7309-6419C760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90" y="2503953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A3BDC26-329C-4CBA-8FA8-53B40DB88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08840FF-1398-D7DF-50DD-26C7256B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375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0B40746-F0CA-65E7-D1CF-3441EB18F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251455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B4A68C80-6F08-DF0C-833F-B1808DE8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621" y="4405661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AC2656D-8A20-D613-0F7B-A135E0E7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2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E0CDAE9-6163-DCDA-E984-142A0DB1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9" y="2579475"/>
            <a:ext cx="3821011" cy="27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6" name="Picture 14">
            <a:extLst>
              <a:ext uri="{FF2B5EF4-FFF2-40B4-BE49-F238E27FC236}">
                <a16:creationId xmlns:a16="http://schemas.microsoft.com/office/drawing/2014/main" id="{3A23BD7D-2A8F-B2AB-5DE2-4F602649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65008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1D743385-B7E9-7F0A-EF4E-02BDE876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4" y="252852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9E3DE8CF-C8A6-F725-DE69-8F2E53E1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27" y="445551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D08A280A-F977-F6C7-30E4-6FC4216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656548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CF929154-75C0-9EFB-8F54-775D1B7F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1" y="2559264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20EAC53-425A-5DD2-43AC-7FA37F75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54" y="4457715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D693267-E1E0-4B6D-015A-9B84DFA2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" y="65654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DDA2035-1BEF-85C8-67CA-61348540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2559265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18795A3-CB49-2161-EA92-E78E61FF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2BB9B901-EEBC-2C40-D82E-1ACAA03A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64" y="2526460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2EB060-9D1E-B0F4-ADF4-349B8D1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84" y="249694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E0841D1-CB4B-F248-37DC-A4224885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44" y="2495609"/>
            <a:ext cx="3219817" cy="23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1903B5D-30A1-CC80-6ACE-869193E5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78"/>
            <a:ext cx="3219819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388D394-7277-25FD-F996-2782DD1A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60276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0124510-FFFA-4AFC-2E2D-4BABE50E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C1335A2-B265-DA79-4583-A09A4A00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" y="4449303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C72BF3CB-E9AD-D926-8050-AE499739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06" y="58099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006AD195-A501-A373-DD88-E293B165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160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3F78A6F-4AC4-02C8-CF3C-626EB6FE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222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>
            <a:extLst>
              <a:ext uri="{FF2B5EF4-FFF2-40B4-BE49-F238E27FC236}">
                <a16:creationId xmlns:a16="http://schemas.microsoft.com/office/drawing/2014/main" id="{C015BB80-B06A-3446-6E13-D6CBFB49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56139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672A5CFB-C272-2C16-9E24-79172CF5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2486572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>
            <a:extLst>
              <a:ext uri="{FF2B5EF4-FFF2-40B4-BE49-F238E27FC236}">
                <a16:creationId xmlns:a16="http://schemas.microsoft.com/office/drawing/2014/main" id="{60FAFCC1-939C-9334-1D8B-4EE596BB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27" y="4407187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>
            <a:extLst>
              <a:ext uri="{FF2B5EF4-FFF2-40B4-BE49-F238E27FC236}">
                <a16:creationId xmlns:a16="http://schemas.microsoft.com/office/drawing/2014/main" id="{D3B450E2-EA72-276D-B16B-E212E06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28" y="2453763"/>
            <a:ext cx="3265487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CDC1E53-0C67-9C85-0FEB-4DCF0EEE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87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E7F0710-E30F-B717-C8FD-9F99F4C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3"/>
            <a:ext cx="3265486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3448</TotalTime>
  <Words>751</Words>
  <Application>Microsoft Office PowerPoint</Application>
  <PresentationFormat>Widescreen</PresentationFormat>
  <Paragraphs>182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62</cp:revision>
  <dcterms:created xsi:type="dcterms:W3CDTF">2022-05-19T15:06:45Z</dcterms:created>
  <dcterms:modified xsi:type="dcterms:W3CDTF">2022-10-14T18:56:58Z</dcterms:modified>
</cp:coreProperties>
</file>